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 id="2147483683" r:id="rId5"/>
  </p:sldMasterIdLst>
  <p:notesMasterIdLst>
    <p:notesMasterId r:id="rId17"/>
  </p:notesMasterIdLst>
  <p:sldIdLst>
    <p:sldId id="304" r:id="rId6"/>
    <p:sldId id="311" r:id="rId7"/>
    <p:sldId id="309" r:id="rId8"/>
    <p:sldId id="377" r:id="rId9"/>
    <p:sldId id="378" r:id="rId10"/>
    <p:sldId id="376" r:id="rId11"/>
    <p:sldId id="306" r:id="rId12"/>
    <p:sldId id="299" r:id="rId13"/>
    <p:sldId id="302" r:id="rId14"/>
    <p:sldId id="301" r:id="rId15"/>
    <p:sldId id="307" r:id="rId16"/>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65" autoAdjust="0"/>
    <p:restoredTop sz="92966" autoAdjust="0"/>
  </p:normalViewPr>
  <p:slideViewPr>
    <p:cSldViewPr>
      <p:cViewPr varScale="1">
        <p:scale>
          <a:sx n="83" d="100"/>
          <a:sy n="83" d="100"/>
        </p:scale>
        <p:origin x="1360"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CEDB85-33FC-4A69-9DFD-136F81759AA9}" type="datetimeFigureOut">
              <a:rPr lang="nl-NL" smtClean="0"/>
              <a:t>28-10-2023</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B2F546-1CA4-44C8-AEED-2ACB78C014E5}" type="slidenum">
              <a:rPr lang="nl-NL" smtClean="0"/>
              <a:t>‹nr.›</a:t>
            </a:fld>
            <a:endParaRPr lang="nl-NL"/>
          </a:p>
        </p:txBody>
      </p:sp>
    </p:spTree>
    <p:extLst>
      <p:ext uri="{BB962C8B-B14F-4D97-AF65-F5344CB8AC3E}">
        <p14:creationId xmlns:p14="http://schemas.microsoft.com/office/powerpoint/2010/main" val="1767252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Achter iedere persoon schuilt weer een vader/moeder/oma/opa/broer/zus etc. Gedragingen komen hieruit voort. De kunst is om negatieve</a:t>
            </a:r>
            <a:r>
              <a:rPr lang="nl-NL" baseline="0" dirty="0"/>
              <a:t> gedraging</a:t>
            </a:r>
            <a:r>
              <a:rPr lang="nl-NL" dirty="0"/>
              <a:t> te zien en te veranderen naar jouw hand.</a:t>
            </a:r>
          </a:p>
          <a:p>
            <a:pPr marL="0" indent="0">
              <a:buNone/>
            </a:pPr>
            <a:endParaRPr lang="nl-NL" dirty="0"/>
          </a:p>
          <a:p>
            <a:pPr marL="0" indent="0">
              <a:buNone/>
            </a:pPr>
            <a:endParaRPr lang="nl-NL" dirty="0"/>
          </a:p>
          <a:p>
            <a:endParaRPr lang="nl-NL" dirty="0"/>
          </a:p>
        </p:txBody>
      </p:sp>
      <p:sp>
        <p:nvSpPr>
          <p:cNvPr id="4" name="Tijdelijke aanduiding voor dianummer 3"/>
          <p:cNvSpPr>
            <a:spLocks noGrp="1"/>
          </p:cNvSpPr>
          <p:nvPr>
            <p:ph type="sldNum" sz="quarter" idx="10"/>
          </p:nvPr>
        </p:nvSpPr>
        <p:spPr/>
        <p:txBody>
          <a:bodyPr/>
          <a:lstStyle/>
          <a:p>
            <a:fld id="{09B2F546-1CA4-44C8-AEED-2ACB78C014E5}" type="slidenum">
              <a:rPr lang="nl-NL" smtClean="0"/>
              <a:t>10</a:t>
            </a:fld>
            <a:endParaRPr lang="nl-NL"/>
          </a:p>
        </p:txBody>
      </p:sp>
    </p:spTree>
    <p:extLst>
      <p:ext uri="{BB962C8B-B14F-4D97-AF65-F5344CB8AC3E}">
        <p14:creationId xmlns:p14="http://schemas.microsoft.com/office/powerpoint/2010/main" val="3302294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9392B0-E28D-BC43-B026-9C9FEF30B798}"/>
              </a:ext>
            </a:extLst>
          </p:cNvPr>
          <p:cNvSpPr>
            <a:spLocks noGrp="1"/>
          </p:cNvSpPr>
          <p:nvPr>
            <p:ph type="ctrTitle"/>
          </p:nvPr>
        </p:nvSpPr>
        <p:spPr>
          <a:xfrm>
            <a:off x="1143000" y="1122363"/>
            <a:ext cx="6858000" cy="2387600"/>
          </a:xfrm>
        </p:spPr>
        <p:txBody>
          <a:bodyPr anchor="b"/>
          <a:lstStyle>
            <a:lvl1pPr algn="ctr">
              <a:defRPr sz="4500"/>
            </a:lvl1pPr>
          </a:lstStyle>
          <a:p>
            <a:r>
              <a:rPr lang="nl-NL"/>
              <a:t>Klik om stijl te bewerken</a:t>
            </a:r>
          </a:p>
        </p:txBody>
      </p:sp>
      <p:sp>
        <p:nvSpPr>
          <p:cNvPr id="3" name="Ondertitel 2">
            <a:extLst>
              <a:ext uri="{FF2B5EF4-FFF2-40B4-BE49-F238E27FC236}">
                <a16:creationId xmlns:a16="http://schemas.microsoft.com/office/drawing/2014/main" id="{50E725A9-7B71-B34D-A22F-0A56717D60A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016AF32-EDF0-9D4C-9A0B-CD8082E5B6F5}"/>
              </a:ext>
            </a:extLst>
          </p:cNvPr>
          <p:cNvSpPr>
            <a:spLocks noGrp="1"/>
          </p:cNvSpPr>
          <p:nvPr>
            <p:ph type="dt" sz="half" idx="10"/>
          </p:nvPr>
        </p:nvSpPr>
        <p:spPr/>
        <p:txBody>
          <a:bodyPr/>
          <a:lstStyle/>
          <a:p>
            <a:fld id="{6976860D-70B9-4387-B7D1-1CB2A52799CB}" type="datetimeFigureOut">
              <a:rPr lang="nl-NL" smtClean="0"/>
              <a:t>28-10-2023</a:t>
            </a:fld>
            <a:endParaRPr lang="nl-NL"/>
          </a:p>
        </p:txBody>
      </p:sp>
      <p:sp>
        <p:nvSpPr>
          <p:cNvPr id="5" name="Tijdelijke aanduiding voor voettekst 4">
            <a:extLst>
              <a:ext uri="{FF2B5EF4-FFF2-40B4-BE49-F238E27FC236}">
                <a16:creationId xmlns:a16="http://schemas.microsoft.com/office/drawing/2014/main" id="{17FC2F05-1F0E-524A-AE83-7333E3E92D5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27A992C-40EC-2640-8BA6-44A43E0EFDE2}"/>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1479131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E68DF3-E992-C644-BB19-6D4FDCFC91E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6F04A27-F54C-3C41-A526-81981D66E57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C27A4DC-BE24-254C-BA3E-854E3AC7C22A}"/>
              </a:ext>
            </a:extLst>
          </p:cNvPr>
          <p:cNvSpPr>
            <a:spLocks noGrp="1"/>
          </p:cNvSpPr>
          <p:nvPr>
            <p:ph type="dt" sz="half" idx="10"/>
          </p:nvPr>
        </p:nvSpPr>
        <p:spPr/>
        <p:txBody>
          <a:bodyPr/>
          <a:lstStyle/>
          <a:p>
            <a:fld id="{6976860D-70B9-4387-B7D1-1CB2A52799CB}" type="datetimeFigureOut">
              <a:rPr lang="nl-NL" smtClean="0"/>
              <a:t>28-10-2023</a:t>
            </a:fld>
            <a:endParaRPr lang="nl-NL"/>
          </a:p>
        </p:txBody>
      </p:sp>
      <p:sp>
        <p:nvSpPr>
          <p:cNvPr id="5" name="Tijdelijke aanduiding voor voettekst 4">
            <a:extLst>
              <a:ext uri="{FF2B5EF4-FFF2-40B4-BE49-F238E27FC236}">
                <a16:creationId xmlns:a16="http://schemas.microsoft.com/office/drawing/2014/main" id="{897A1D1C-04C5-9142-99BC-ED8127A69CC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CCE64D-B96D-3C4B-AEB3-AB1B6CE8B009}"/>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90953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CDBAC07-95D8-1C4E-BFB2-E3387C651194}"/>
              </a:ext>
            </a:extLst>
          </p:cNvPr>
          <p:cNvSpPr>
            <a:spLocks noGrp="1"/>
          </p:cNvSpPr>
          <p:nvPr>
            <p:ph type="title" orient="vert"/>
          </p:nvPr>
        </p:nvSpPr>
        <p:spPr>
          <a:xfrm>
            <a:off x="6543675" y="365125"/>
            <a:ext cx="1971675"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469C662-86F3-024C-8660-CDF5E45B5576}"/>
              </a:ext>
            </a:extLst>
          </p:cNvPr>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EC0C620-09FB-1B4E-9054-6AC89E79EC02}"/>
              </a:ext>
            </a:extLst>
          </p:cNvPr>
          <p:cNvSpPr>
            <a:spLocks noGrp="1"/>
          </p:cNvSpPr>
          <p:nvPr>
            <p:ph type="dt" sz="half" idx="10"/>
          </p:nvPr>
        </p:nvSpPr>
        <p:spPr/>
        <p:txBody>
          <a:bodyPr/>
          <a:lstStyle/>
          <a:p>
            <a:fld id="{6976860D-70B9-4387-B7D1-1CB2A52799CB}" type="datetimeFigureOut">
              <a:rPr lang="nl-NL" smtClean="0"/>
              <a:t>28-10-2023</a:t>
            </a:fld>
            <a:endParaRPr lang="nl-NL"/>
          </a:p>
        </p:txBody>
      </p:sp>
      <p:sp>
        <p:nvSpPr>
          <p:cNvPr id="5" name="Tijdelijke aanduiding voor voettekst 4">
            <a:extLst>
              <a:ext uri="{FF2B5EF4-FFF2-40B4-BE49-F238E27FC236}">
                <a16:creationId xmlns:a16="http://schemas.microsoft.com/office/drawing/2014/main" id="{B9D6B9A5-F142-6243-A057-20A184803E5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06F97C0-FEF1-D044-BD06-96DD9F7CEA6B}"/>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718968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3965F1-1D2E-E345-A4D4-81C04B8DD995}"/>
              </a:ext>
            </a:extLst>
          </p:cNvPr>
          <p:cNvSpPr>
            <a:spLocks noGrp="1"/>
          </p:cNvSpPr>
          <p:nvPr>
            <p:ph type="ctrTitle"/>
          </p:nvPr>
        </p:nvSpPr>
        <p:spPr>
          <a:xfrm>
            <a:off x="1143000" y="1122363"/>
            <a:ext cx="6858000" cy="2387600"/>
          </a:xfrm>
        </p:spPr>
        <p:txBody>
          <a:bodyPr anchor="b"/>
          <a:lstStyle>
            <a:lvl1pPr algn="ctr">
              <a:defRPr sz="4500"/>
            </a:lvl1pPr>
          </a:lstStyle>
          <a:p>
            <a:r>
              <a:rPr lang="nl-NL"/>
              <a:t>Klik om stijl te bewerken</a:t>
            </a:r>
          </a:p>
        </p:txBody>
      </p:sp>
      <p:sp>
        <p:nvSpPr>
          <p:cNvPr id="3" name="Ondertitel 2">
            <a:extLst>
              <a:ext uri="{FF2B5EF4-FFF2-40B4-BE49-F238E27FC236}">
                <a16:creationId xmlns:a16="http://schemas.microsoft.com/office/drawing/2014/main" id="{3BB041AE-0097-564D-AC74-F74AADF6C87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F03B3501-C101-B943-B55C-6CBB4912AA7F}"/>
              </a:ext>
            </a:extLst>
          </p:cNvPr>
          <p:cNvSpPr>
            <a:spLocks noGrp="1"/>
          </p:cNvSpPr>
          <p:nvPr>
            <p:ph type="dt" sz="half" idx="10"/>
          </p:nvPr>
        </p:nvSpPr>
        <p:spPr/>
        <p:txBody>
          <a:bodyPr/>
          <a:lstStyle/>
          <a:p>
            <a:fld id="{B61BEF0D-F0BB-DE4B-95CE-6DB70DBA9567}" type="datetimeFigureOut">
              <a:rPr lang="en-US" smtClean="0"/>
              <a:pPr/>
              <a:t>10/28/23</a:t>
            </a:fld>
            <a:endParaRPr lang="en-US"/>
          </a:p>
        </p:txBody>
      </p:sp>
      <p:sp>
        <p:nvSpPr>
          <p:cNvPr id="5" name="Tijdelijke aanduiding voor voettekst 4">
            <a:extLst>
              <a:ext uri="{FF2B5EF4-FFF2-40B4-BE49-F238E27FC236}">
                <a16:creationId xmlns:a16="http://schemas.microsoft.com/office/drawing/2014/main" id="{48791F9B-18C4-1644-9D35-ACD1723003E8}"/>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54C6D9FB-669A-7146-908D-19C1B0606FE0}"/>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2935601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1E2D79-8CC6-F241-8CE3-A711A475915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BFA11F9-C710-A141-B2BF-570AD0065FE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DF2BD0B-E71A-1D46-B28C-E976212EC060}"/>
              </a:ext>
            </a:extLst>
          </p:cNvPr>
          <p:cNvSpPr>
            <a:spLocks noGrp="1"/>
          </p:cNvSpPr>
          <p:nvPr>
            <p:ph type="dt" sz="half" idx="10"/>
          </p:nvPr>
        </p:nvSpPr>
        <p:spPr/>
        <p:txBody>
          <a:bodyPr/>
          <a:lstStyle/>
          <a:p>
            <a:fld id="{B61BEF0D-F0BB-DE4B-95CE-6DB70DBA9567}" type="datetimeFigureOut">
              <a:rPr lang="en-US" smtClean="0"/>
              <a:pPr/>
              <a:t>10/28/23</a:t>
            </a:fld>
            <a:endParaRPr lang="en-US"/>
          </a:p>
        </p:txBody>
      </p:sp>
      <p:sp>
        <p:nvSpPr>
          <p:cNvPr id="5" name="Tijdelijke aanduiding voor voettekst 4">
            <a:extLst>
              <a:ext uri="{FF2B5EF4-FFF2-40B4-BE49-F238E27FC236}">
                <a16:creationId xmlns:a16="http://schemas.microsoft.com/office/drawing/2014/main" id="{CEB64DE2-1D69-F94E-B0C5-04BAAF0F3225}"/>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D5200356-C27E-4743-8ABE-17B9A07CA5E7}"/>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313701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6CD3CF-CE4D-3C44-B46A-B526CADD5DC8}"/>
              </a:ext>
            </a:extLst>
          </p:cNvPr>
          <p:cNvSpPr>
            <a:spLocks noGrp="1"/>
          </p:cNvSpPr>
          <p:nvPr>
            <p:ph type="title"/>
          </p:nvPr>
        </p:nvSpPr>
        <p:spPr>
          <a:xfrm>
            <a:off x="623888" y="1709739"/>
            <a:ext cx="7886700" cy="2852737"/>
          </a:xfrm>
        </p:spPr>
        <p:txBody>
          <a:bodyPr anchor="b"/>
          <a:lstStyle>
            <a:lvl1pPr>
              <a:defRPr sz="4500"/>
            </a:lvl1pPr>
          </a:lstStyle>
          <a:p>
            <a:r>
              <a:rPr lang="nl-NL"/>
              <a:t>Klik om stijl te bewerken</a:t>
            </a:r>
          </a:p>
        </p:txBody>
      </p:sp>
      <p:sp>
        <p:nvSpPr>
          <p:cNvPr id="3" name="Tijdelijke aanduiding voor tekst 2">
            <a:extLst>
              <a:ext uri="{FF2B5EF4-FFF2-40B4-BE49-F238E27FC236}">
                <a16:creationId xmlns:a16="http://schemas.microsoft.com/office/drawing/2014/main" id="{F8F36205-5128-6E44-BDFA-97E720E6F65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645BB02-6980-D743-918C-F4E0B33A0F62}"/>
              </a:ext>
            </a:extLst>
          </p:cNvPr>
          <p:cNvSpPr>
            <a:spLocks noGrp="1"/>
          </p:cNvSpPr>
          <p:nvPr>
            <p:ph type="dt" sz="half" idx="10"/>
          </p:nvPr>
        </p:nvSpPr>
        <p:spPr/>
        <p:txBody>
          <a:bodyPr/>
          <a:lstStyle/>
          <a:p>
            <a:fld id="{B61BEF0D-F0BB-DE4B-95CE-6DB70DBA9567}" type="datetimeFigureOut">
              <a:rPr lang="en-US" smtClean="0"/>
              <a:pPr/>
              <a:t>10/28/23</a:t>
            </a:fld>
            <a:endParaRPr lang="en-US"/>
          </a:p>
        </p:txBody>
      </p:sp>
      <p:sp>
        <p:nvSpPr>
          <p:cNvPr id="5" name="Tijdelijke aanduiding voor voettekst 4">
            <a:extLst>
              <a:ext uri="{FF2B5EF4-FFF2-40B4-BE49-F238E27FC236}">
                <a16:creationId xmlns:a16="http://schemas.microsoft.com/office/drawing/2014/main" id="{B5DA4CDB-BE91-6F40-BECC-B71D36DDC2D0}"/>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E5095D81-0525-D84D-9FBE-FA401924714B}"/>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3993491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5B27C1-2A1F-5F43-BF08-5A304CBD697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17A6B41-7765-584D-AA59-A707B041067D}"/>
              </a:ext>
            </a:extLst>
          </p:cNvPr>
          <p:cNvSpPr>
            <a:spLocks noGrp="1"/>
          </p:cNvSpPr>
          <p:nvPr>
            <p:ph sz="half" idx="1"/>
          </p:nvPr>
        </p:nvSpPr>
        <p:spPr>
          <a:xfrm>
            <a:off x="6286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5295256-F261-B74B-9EE6-A933894388C5}"/>
              </a:ext>
            </a:extLst>
          </p:cNvPr>
          <p:cNvSpPr>
            <a:spLocks noGrp="1"/>
          </p:cNvSpPr>
          <p:nvPr>
            <p:ph sz="half" idx="2"/>
          </p:nvPr>
        </p:nvSpPr>
        <p:spPr>
          <a:xfrm>
            <a:off x="46291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516DBD9-1582-A84C-946E-90AF75E19794}"/>
              </a:ext>
            </a:extLst>
          </p:cNvPr>
          <p:cNvSpPr>
            <a:spLocks noGrp="1"/>
          </p:cNvSpPr>
          <p:nvPr>
            <p:ph type="dt" sz="half" idx="10"/>
          </p:nvPr>
        </p:nvSpPr>
        <p:spPr/>
        <p:txBody>
          <a:bodyPr/>
          <a:lstStyle/>
          <a:p>
            <a:fld id="{B61BEF0D-F0BB-DE4B-95CE-6DB70DBA9567}" type="datetimeFigureOut">
              <a:rPr lang="en-US" smtClean="0"/>
              <a:pPr/>
              <a:t>10/28/23</a:t>
            </a:fld>
            <a:endParaRPr lang="en-US"/>
          </a:p>
        </p:txBody>
      </p:sp>
      <p:sp>
        <p:nvSpPr>
          <p:cNvPr id="6" name="Tijdelijke aanduiding voor voettekst 5">
            <a:extLst>
              <a:ext uri="{FF2B5EF4-FFF2-40B4-BE49-F238E27FC236}">
                <a16:creationId xmlns:a16="http://schemas.microsoft.com/office/drawing/2014/main" id="{7676ECC7-8F77-724D-9735-8D8BF56A39FF}"/>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CFA8C529-342E-4E44-80AE-89A462DFC2AD}"/>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2648979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9FF276-A633-7944-9B24-737FE99978D9}"/>
              </a:ext>
            </a:extLst>
          </p:cNvPr>
          <p:cNvSpPr>
            <a:spLocks noGrp="1"/>
          </p:cNvSpPr>
          <p:nvPr>
            <p:ph type="title"/>
          </p:nvPr>
        </p:nvSpPr>
        <p:spPr>
          <a:xfrm>
            <a:off x="629841" y="365126"/>
            <a:ext cx="78867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D854F2C1-A157-A84A-A502-0B84BA7F2B1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4EC7D568-7086-FF49-90BB-8DF017FBA05A}"/>
              </a:ext>
            </a:extLst>
          </p:cNvPr>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C055C9A3-864B-0A4C-AD91-C904A9F81C0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607ABEC6-1B07-9245-ADB2-5313D2EE023B}"/>
              </a:ext>
            </a:extLst>
          </p:cNvPr>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5AD7B722-061D-714F-86F5-DEF92ED3BD43}"/>
              </a:ext>
            </a:extLst>
          </p:cNvPr>
          <p:cNvSpPr>
            <a:spLocks noGrp="1"/>
          </p:cNvSpPr>
          <p:nvPr>
            <p:ph type="dt" sz="half" idx="10"/>
          </p:nvPr>
        </p:nvSpPr>
        <p:spPr/>
        <p:txBody>
          <a:bodyPr/>
          <a:lstStyle/>
          <a:p>
            <a:fld id="{B61BEF0D-F0BB-DE4B-95CE-6DB70DBA9567}" type="datetimeFigureOut">
              <a:rPr lang="en-US" smtClean="0"/>
              <a:pPr/>
              <a:t>10/28/23</a:t>
            </a:fld>
            <a:endParaRPr lang="en-US"/>
          </a:p>
        </p:txBody>
      </p:sp>
      <p:sp>
        <p:nvSpPr>
          <p:cNvPr id="8" name="Tijdelijke aanduiding voor voettekst 7">
            <a:extLst>
              <a:ext uri="{FF2B5EF4-FFF2-40B4-BE49-F238E27FC236}">
                <a16:creationId xmlns:a16="http://schemas.microsoft.com/office/drawing/2014/main" id="{D8CAF3B5-F249-8649-ADEE-9C2029D1922E}"/>
              </a:ext>
            </a:extLst>
          </p:cNvPr>
          <p:cNvSpPr>
            <a:spLocks noGrp="1"/>
          </p:cNvSpPr>
          <p:nvPr>
            <p:ph type="ftr" sz="quarter" idx="11"/>
          </p:nvPr>
        </p:nvSpPr>
        <p:spPr/>
        <p:txBody>
          <a:bodyPr/>
          <a:lstStyle/>
          <a:p>
            <a:endParaRPr lang="en-US"/>
          </a:p>
        </p:txBody>
      </p:sp>
      <p:sp>
        <p:nvSpPr>
          <p:cNvPr id="9" name="Tijdelijke aanduiding voor dianummer 8">
            <a:extLst>
              <a:ext uri="{FF2B5EF4-FFF2-40B4-BE49-F238E27FC236}">
                <a16:creationId xmlns:a16="http://schemas.microsoft.com/office/drawing/2014/main" id="{5ACD4225-37A3-3A42-BA16-1E6C9AD473D1}"/>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1011180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4F156C-2879-FB4F-8678-DAC7215DA75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2F7A99E-EF00-DB46-8461-FD17691306F6}"/>
              </a:ext>
            </a:extLst>
          </p:cNvPr>
          <p:cNvSpPr>
            <a:spLocks noGrp="1"/>
          </p:cNvSpPr>
          <p:nvPr>
            <p:ph type="dt" sz="half" idx="10"/>
          </p:nvPr>
        </p:nvSpPr>
        <p:spPr/>
        <p:txBody>
          <a:bodyPr/>
          <a:lstStyle/>
          <a:p>
            <a:fld id="{B61BEF0D-F0BB-DE4B-95CE-6DB70DBA9567}" type="datetimeFigureOut">
              <a:rPr lang="en-US" smtClean="0"/>
              <a:pPr/>
              <a:t>10/28/23</a:t>
            </a:fld>
            <a:endParaRPr lang="en-US"/>
          </a:p>
        </p:txBody>
      </p:sp>
      <p:sp>
        <p:nvSpPr>
          <p:cNvPr id="4" name="Tijdelijke aanduiding voor voettekst 3">
            <a:extLst>
              <a:ext uri="{FF2B5EF4-FFF2-40B4-BE49-F238E27FC236}">
                <a16:creationId xmlns:a16="http://schemas.microsoft.com/office/drawing/2014/main" id="{A092CF95-7992-8E4C-B2CB-C027DE362F76}"/>
              </a:ext>
            </a:extLst>
          </p:cNvPr>
          <p:cNvSpPr>
            <a:spLocks noGrp="1"/>
          </p:cNvSpPr>
          <p:nvPr>
            <p:ph type="ftr" sz="quarter" idx="11"/>
          </p:nvPr>
        </p:nvSpPr>
        <p:spPr/>
        <p:txBody>
          <a:bodyPr/>
          <a:lstStyle/>
          <a:p>
            <a:endParaRPr lang="en-US"/>
          </a:p>
        </p:txBody>
      </p:sp>
      <p:sp>
        <p:nvSpPr>
          <p:cNvPr id="5" name="Tijdelijke aanduiding voor dianummer 4">
            <a:extLst>
              <a:ext uri="{FF2B5EF4-FFF2-40B4-BE49-F238E27FC236}">
                <a16:creationId xmlns:a16="http://schemas.microsoft.com/office/drawing/2014/main" id="{F847A681-BBA5-A54D-B59C-82A2A479BFA8}"/>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21614824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A7AD814-9F2D-9649-B561-EBE85A5C65B1}"/>
              </a:ext>
            </a:extLst>
          </p:cNvPr>
          <p:cNvSpPr>
            <a:spLocks noGrp="1"/>
          </p:cNvSpPr>
          <p:nvPr>
            <p:ph type="dt" sz="half" idx="10"/>
          </p:nvPr>
        </p:nvSpPr>
        <p:spPr/>
        <p:txBody>
          <a:bodyPr/>
          <a:lstStyle/>
          <a:p>
            <a:fld id="{B61BEF0D-F0BB-DE4B-95CE-6DB70DBA9567}" type="datetimeFigureOut">
              <a:rPr lang="en-US" smtClean="0"/>
              <a:pPr/>
              <a:t>10/28/23</a:t>
            </a:fld>
            <a:endParaRPr lang="en-US"/>
          </a:p>
        </p:txBody>
      </p:sp>
      <p:sp>
        <p:nvSpPr>
          <p:cNvPr id="3" name="Tijdelijke aanduiding voor voettekst 2">
            <a:extLst>
              <a:ext uri="{FF2B5EF4-FFF2-40B4-BE49-F238E27FC236}">
                <a16:creationId xmlns:a16="http://schemas.microsoft.com/office/drawing/2014/main" id="{138CE59A-8EF6-3F49-A5D8-DADBC08DB475}"/>
              </a:ext>
            </a:extLst>
          </p:cNvPr>
          <p:cNvSpPr>
            <a:spLocks noGrp="1"/>
          </p:cNvSpPr>
          <p:nvPr>
            <p:ph type="ftr" sz="quarter" idx="11"/>
          </p:nvPr>
        </p:nvSpPr>
        <p:spPr/>
        <p:txBody>
          <a:bodyPr/>
          <a:lstStyle/>
          <a:p>
            <a:endParaRPr lang="en-US"/>
          </a:p>
        </p:txBody>
      </p:sp>
      <p:sp>
        <p:nvSpPr>
          <p:cNvPr id="4" name="Tijdelijke aanduiding voor dianummer 3">
            <a:extLst>
              <a:ext uri="{FF2B5EF4-FFF2-40B4-BE49-F238E27FC236}">
                <a16:creationId xmlns:a16="http://schemas.microsoft.com/office/drawing/2014/main" id="{D21FD6BF-D10A-8245-82AF-CBFBF686CED2}"/>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8180583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4BE857-5306-5643-8F78-996E9269C20D}"/>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inhoud 2">
            <a:extLst>
              <a:ext uri="{FF2B5EF4-FFF2-40B4-BE49-F238E27FC236}">
                <a16:creationId xmlns:a16="http://schemas.microsoft.com/office/drawing/2014/main" id="{AB74A9F4-8AF3-A84F-BBB8-882FF01B0F2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CD380C6-A50C-CE4E-B5A2-E30D0C6D534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53B3A39-1337-3641-AE0C-AA524FE60D3A}"/>
              </a:ext>
            </a:extLst>
          </p:cNvPr>
          <p:cNvSpPr>
            <a:spLocks noGrp="1"/>
          </p:cNvSpPr>
          <p:nvPr>
            <p:ph type="dt" sz="half" idx="10"/>
          </p:nvPr>
        </p:nvSpPr>
        <p:spPr/>
        <p:txBody>
          <a:bodyPr/>
          <a:lstStyle/>
          <a:p>
            <a:fld id="{42A54C80-263E-416B-A8E0-580EDEADCBDC}" type="datetimeFigureOut">
              <a:rPr lang="en-US" smtClean="0"/>
              <a:t>10/28/23</a:t>
            </a:fld>
            <a:endParaRPr lang="en-US"/>
          </a:p>
        </p:txBody>
      </p:sp>
      <p:sp>
        <p:nvSpPr>
          <p:cNvPr id="6" name="Tijdelijke aanduiding voor voettekst 5">
            <a:extLst>
              <a:ext uri="{FF2B5EF4-FFF2-40B4-BE49-F238E27FC236}">
                <a16:creationId xmlns:a16="http://schemas.microsoft.com/office/drawing/2014/main" id="{8837F510-1515-AB4B-8FD3-7D7F9D65F55C}"/>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8D9533B5-003D-8943-9A20-A6D932452631}"/>
              </a:ext>
            </a:extLst>
          </p:cNvPr>
          <p:cNvSpPr>
            <a:spLocks noGrp="1"/>
          </p:cNvSpPr>
          <p:nvPr>
            <p:ph type="sldNum" sz="quarter" idx="12"/>
          </p:nvPr>
        </p:nvSpPr>
        <p:spPr/>
        <p:txBody>
          <a:bodyPr/>
          <a:lstStyle/>
          <a:p>
            <a:fld id="{519954A3-9DFD-4C44-94BA-B95130A3BA1C}" type="slidenum">
              <a:rPr lang="en-US" smtClean="0"/>
              <a:t>‹nr.›</a:t>
            </a:fld>
            <a:endParaRPr lang="en-US"/>
          </a:p>
        </p:txBody>
      </p:sp>
    </p:spTree>
    <p:extLst>
      <p:ext uri="{BB962C8B-B14F-4D97-AF65-F5344CB8AC3E}">
        <p14:creationId xmlns:p14="http://schemas.microsoft.com/office/powerpoint/2010/main" val="2166522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57F93E-CDA9-9344-A57B-45EC423A261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B484EF4-5FE8-F043-B94B-9C82E6035F6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D6AC0D5-220B-D346-A38A-0A78BD384073}"/>
              </a:ext>
            </a:extLst>
          </p:cNvPr>
          <p:cNvSpPr>
            <a:spLocks noGrp="1"/>
          </p:cNvSpPr>
          <p:nvPr>
            <p:ph type="dt" sz="half" idx="10"/>
          </p:nvPr>
        </p:nvSpPr>
        <p:spPr/>
        <p:txBody>
          <a:bodyPr/>
          <a:lstStyle/>
          <a:p>
            <a:fld id="{6976860D-70B9-4387-B7D1-1CB2A52799CB}" type="datetimeFigureOut">
              <a:rPr lang="nl-NL" smtClean="0"/>
              <a:t>28-10-2023</a:t>
            </a:fld>
            <a:endParaRPr lang="nl-NL"/>
          </a:p>
        </p:txBody>
      </p:sp>
      <p:sp>
        <p:nvSpPr>
          <p:cNvPr id="5" name="Tijdelijke aanduiding voor voettekst 4">
            <a:extLst>
              <a:ext uri="{FF2B5EF4-FFF2-40B4-BE49-F238E27FC236}">
                <a16:creationId xmlns:a16="http://schemas.microsoft.com/office/drawing/2014/main" id="{C692D67A-6C0B-7342-84A4-7675B888C52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23208A7-3586-3441-9BCA-49283D14820C}"/>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2942778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FD2ED5-5250-A348-A9CB-EDFF3F387EF9}"/>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afbeelding 2">
            <a:extLst>
              <a:ext uri="{FF2B5EF4-FFF2-40B4-BE49-F238E27FC236}">
                <a16:creationId xmlns:a16="http://schemas.microsoft.com/office/drawing/2014/main" id="{695B2A2E-8877-A342-940A-1FEF74F9521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ijdelijke aanduiding voor tekst 3">
            <a:extLst>
              <a:ext uri="{FF2B5EF4-FFF2-40B4-BE49-F238E27FC236}">
                <a16:creationId xmlns:a16="http://schemas.microsoft.com/office/drawing/2014/main" id="{8DDC91AA-D06A-5148-ADA9-A824DFFF6D6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7956FE7-941D-3E44-861D-652600FC951D}"/>
              </a:ext>
            </a:extLst>
          </p:cNvPr>
          <p:cNvSpPr>
            <a:spLocks noGrp="1"/>
          </p:cNvSpPr>
          <p:nvPr>
            <p:ph type="dt" sz="half" idx="10"/>
          </p:nvPr>
        </p:nvSpPr>
        <p:spPr/>
        <p:txBody>
          <a:bodyPr/>
          <a:lstStyle/>
          <a:p>
            <a:fld id="{B61BEF0D-F0BB-DE4B-95CE-6DB70DBA9567}" type="datetimeFigureOut">
              <a:rPr lang="en-US" smtClean="0"/>
              <a:pPr/>
              <a:t>10/28/23</a:t>
            </a:fld>
            <a:endParaRPr lang="en-US"/>
          </a:p>
        </p:txBody>
      </p:sp>
      <p:sp>
        <p:nvSpPr>
          <p:cNvPr id="6" name="Tijdelijke aanduiding voor voettekst 5">
            <a:extLst>
              <a:ext uri="{FF2B5EF4-FFF2-40B4-BE49-F238E27FC236}">
                <a16:creationId xmlns:a16="http://schemas.microsoft.com/office/drawing/2014/main" id="{2BC6C7C3-BEB8-C547-858C-8C22891A691F}"/>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DB0B3253-54C9-CA4F-BD9D-21B8BCEE0145}"/>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24207466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042D11-38F3-8841-8379-8FCC662B32C4}"/>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274CC567-1B38-BD48-97D6-9F3D677B9B66}"/>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9690AD8-8627-2F4D-B8D0-7D7887B17D14}"/>
              </a:ext>
            </a:extLst>
          </p:cNvPr>
          <p:cNvSpPr>
            <a:spLocks noGrp="1"/>
          </p:cNvSpPr>
          <p:nvPr>
            <p:ph type="dt" sz="half" idx="10"/>
          </p:nvPr>
        </p:nvSpPr>
        <p:spPr/>
        <p:txBody>
          <a:bodyPr/>
          <a:lstStyle/>
          <a:p>
            <a:fld id="{55C6B4A9-1611-4792-9094-5F34BCA07E0B}" type="datetimeFigureOut">
              <a:rPr lang="en-US" smtClean="0"/>
              <a:t>10/28/23</a:t>
            </a:fld>
            <a:endParaRPr lang="en-US"/>
          </a:p>
        </p:txBody>
      </p:sp>
      <p:sp>
        <p:nvSpPr>
          <p:cNvPr id="5" name="Tijdelijke aanduiding voor voettekst 4">
            <a:extLst>
              <a:ext uri="{FF2B5EF4-FFF2-40B4-BE49-F238E27FC236}">
                <a16:creationId xmlns:a16="http://schemas.microsoft.com/office/drawing/2014/main" id="{C0B0051A-E0C0-5E47-8CEA-44AF358E9F04}"/>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7CDF5B6D-6903-2F49-ABE5-967A9528DA9D}"/>
              </a:ext>
            </a:extLst>
          </p:cNvPr>
          <p:cNvSpPr>
            <a:spLocks noGrp="1"/>
          </p:cNvSpPr>
          <p:nvPr>
            <p:ph type="sldNum" sz="quarter" idx="12"/>
          </p:nvPr>
        </p:nvSpPr>
        <p:spPr/>
        <p:txBody>
          <a:bodyPr/>
          <a:lstStyle/>
          <a:p>
            <a:fld id="{89333C77-0158-454C-844F-B7AB9BD7DAD4}" type="slidenum">
              <a:rPr lang="en-US" smtClean="0"/>
              <a:t>‹nr.›</a:t>
            </a:fld>
            <a:endParaRPr lang="en-US"/>
          </a:p>
        </p:txBody>
      </p:sp>
    </p:spTree>
    <p:extLst>
      <p:ext uri="{BB962C8B-B14F-4D97-AF65-F5344CB8AC3E}">
        <p14:creationId xmlns:p14="http://schemas.microsoft.com/office/powerpoint/2010/main" val="2542467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BF46967-182A-074B-8AF4-7C48D748F69A}"/>
              </a:ext>
            </a:extLst>
          </p:cNvPr>
          <p:cNvSpPr>
            <a:spLocks noGrp="1"/>
          </p:cNvSpPr>
          <p:nvPr>
            <p:ph type="title" orient="vert"/>
          </p:nvPr>
        </p:nvSpPr>
        <p:spPr>
          <a:xfrm>
            <a:off x="6543675" y="365125"/>
            <a:ext cx="1971675"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43B07A7-7AED-2F4D-856A-BBB3D5782570}"/>
              </a:ext>
            </a:extLst>
          </p:cNvPr>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7A8CBE2-BD02-8440-86D6-E34C1B2CE6AA}"/>
              </a:ext>
            </a:extLst>
          </p:cNvPr>
          <p:cNvSpPr>
            <a:spLocks noGrp="1"/>
          </p:cNvSpPr>
          <p:nvPr>
            <p:ph type="dt" sz="half" idx="10"/>
          </p:nvPr>
        </p:nvSpPr>
        <p:spPr/>
        <p:txBody>
          <a:bodyPr/>
          <a:lstStyle/>
          <a:p>
            <a:fld id="{B61BEF0D-F0BB-DE4B-95CE-6DB70DBA9567}" type="datetimeFigureOut">
              <a:rPr lang="en-US" smtClean="0"/>
              <a:pPr/>
              <a:t>10/28/23</a:t>
            </a:fld>
            <a:endParaRPr lang="en-US"/>
          </a:p>
        </p:txBody>
      </p:sp>
      <p:sp>
        <p:nvSpPr>
          <p:cNvPr id="5" name="Tijdelijke aanduiding voor voettekst 4">
            <a:extLst>
              <a:ext uri="{FF2B5EF4-FFF2-40B4-BE49-F238E27FC236}">
                <a16:creationId xmlns:a16="http://schemas.microsoft.com/office/drawing/2014/main" id="{8DB9EC06-26E7-064C-B9D2-63AF14A99CE9}"/>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EBF6A367-D0E5-FD40-B2E5-E189A996E89A}"/>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3565784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C848A6-7BE0-E54C-80EC-1E75DAF7B1FA}"/>
              </a:ext>
            </a:extLst>
          </p:cNvPr>
          <p:cNvSpPr>
            <a:spLocks noGrp="1"/>
          </p:cNvSpPr>
          <p:nvPr>
            <p:ph type="title"/>
          </p:nvPr>
        </p:nvSpPr>
        <p:spPr>
          <a:xfrm>
            <a:off x="623888" y="1709739"/>
            <a:ext cx="7886700" cy="2852737"/>
          </a:xfrm>
        </p:spPr>
        <p:txBody>
          <a:bodyPr anchor="b"/>
          <a:lstStyle>
            <a:lvl1pPr>
              <a:defRPr sz="4500"/>
            </a:lvl1pPr>
          </a:lstStyle>
          <a:p>
            <a:r>
              <a:rPr lang="nl-NL"/>
              <a:t>Klik om stijl te bewerken</a:t>
            </a:r>
          </a:p>
        </p:txBody>
      </p:sp>
      <p:sp>
        <p:nvSpPr>
          <p:cNvPr id="3" name="Tijdelijke aanduiding voor tekst 2">
            <a:extLst>
              <a:ext uri="{FF2B5EF4-FFF2-40B4-BE49-F238E27FC236}">
                <a16:creationId xmlns:a16="http://schemas.microsoft.com/office/drawing/2014/main" id="{B7CF4047-0F46-1548-AA9E-AAEF2CD035C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4D93EBB-54F3-AF46-91BE-1760532D5D72}"/>
              </a:ext>
            </a:extLst>
          </p:cNvPr>
          <p:cNvSpPr>
            <a:spLocks noGrp="1"/>
          </p:cNvSpPr>
          <p:nvPr>
            <p:ph type="dt" sz="half" idx="10"/>
          </p:nvPr>
        </p:nvSpPr>
        <p:spPr/>
        <p:txBody>
          <a:bodyPr/>
          <a:lstStyle/>
          <a:p>
            <a:fld id="{6976860D-70B9-4387-B7D1-1CB2A52799CB}" type="datetimeFigureOut">
              <a:rPr lang="nl-NL" smtClean="0"/>
              <a:t>28-10-2023</a:t>
            </a:fld>
            <a:endParaRPr lang="nl-NL"/>
          </a:p>
        </p:txBody>
      </p:sp>
      <p:sp>
        <p:nvSpPr>
          <p:cNvPr id="5" name="Tijdelijke aanduiding voor voettekst 4">
            <a:extLst>
              <a:ext uri="{FF2B5EF4-FFF2-40B4-BE49-F238E27FC236}">
                <a16:creationId xmlns:a16="http://schemas.microsoft.com/office/drawing/2014/main" id="{9EFE128F-EF05-054B-A7E9-2B3862DAF28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AAAA148-CABB-F447-929F-8A2B721A7675}"/>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222485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7EEA6C-2BE2-514E-9A29-F6587530432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F6C8F2E-757B-914F-968F-95A648A7304D}"/>
              </a:ext>
            </a:extLst>
          </p:cNvPr>
          <p:cNvSpPr>
            <a:spLocks noGrp="1"/>
          </p:cNvSpPr>
          <p:nvPr>
            <p:ph sz="half" idx="1"/>
          </p:nvPr>
        </p:nvSpPr>
        <p:spPr>
          <a:xfrm>
            <a:off x="6286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06035E0-C17F-8448-8B60-40EF9EE54A36}"/>
              </a:ext>
            </a:extLst>
          </p:cNvPr>
          <p:cNvSpPr>
            <a:spLocks noGrp="1"/>
          </p:cNvSpPr>
          <p:nvPr>
            <p:ph sz="half" idx="2"/>
          </p:nvPr>
        </p:nvSpPr>
        <p:spPr>
          <a:xfrm>
            <a:off x="46291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101667AC-E8B9-8241-8BB3-B38FAEF91FD7}"/>
              </a:ext>
            </a:extLst>
          </p:cNvPr>
          <p:cNvSpPr>
            <a:spLocks noGrp="1"/>
          </p:cNvSpPr>
          <p:nvPr>
            <p:ph type="dt" sz="half" idx="10"/>
          </p:nvPr>
        </p:nvSpPr>
        <p:spPr/>
        <p:txBody>
          <a:bodyPr/>
          <a:lstStyle/>
          <a:p>
            <a:fld id="{6976860D-70B9-4387-B7D1-1CB2A52799CB}" type="datetimeFigureOut">
              <a:rPr lang="nl-NL" smtClean="0"/>
              <a:t>28-10-2023</a:t>
            </a:fld>
            <a:endParaRPr lang="nl-NL"/>
          </a:p>
        </p:txBody>
      </p:sp>
      <p:sp>
        <p:nvSpPr>
          <p:cNvPr id="6" name="Tijdelijke aanduiding voor voettekst 5">
            <a:extLst>
              <a:ext uri="{FF2B5EF4-FFF2-40B4-BE49-F238E27FC236}">
                <a16:creationId xmlns:a16="http://schemas.microsoft.com/office/drawing/2014/main" id="{B76322D1-A6CA-B847-A463-52212F03E44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F35E466-05E5-0843-BAD4-10A22A4E5D99}"/>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2464469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DE49F9-58B3-CE4F-85D8-F2D43D13A1E6}"/>
              </a:ext>
            </a:extLst>
          </p:cNvPr>
          <p:cNvSpPr>
            <a:spLocks noGrp="1"/>
          </p:cNvSpPr>
          <p:nvPr>
            <p:ph type="title"/>
          </p:nvPr>
        </p:nvSpPr>
        <p:spPr>
          <a:xfrm>
            <a:off x="629841" y="365126"/>
            <a:ext cx="78867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E91418E-0555-4944-BE11-5BB8299EA1B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5C9AF730-E77F-F64A-841E-66A0868E9F5E}"/>
              </a:ext>
            </a:extLst>
          </p:cNvPr>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05B106EA-D3AE-BA47-9EF4-62CD0CF24C6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BCAA4C9-D36F-7444-917B-EF5EB947944D}"/>
              </a:ext>
            </a:extLst>
          </p:cNvPr>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AAD153D6-139C-8F4D-8C7B-8A3BFF9F5055}"/>
              </a:ext>
            </a:extLst>
          </p:cNvPr>
          <p:cNvSpPr>
            <a:spLocks noGrp="1"/>
          </p:cNvSpPr>
          <p:nvPr>
            <p:ph type="dt" sz="half" idx="10"/>
          </p:nvPr>
        </p:nvSpPr>
        <p:spPr/>
        <p:txBody>
          <a:bodyPr/>
          <a:lstStyle/>
          <a:p>
            <a:fld id="{6976860D-70B9-4387-B7D1-1CB2A52799CB}" type="datetimeFigureOut">
              <a:rPr lang="nl-NL" smtClean="0"/>
              <a:t>28-10-2023</a:t>
            </a:fld>
            <a:endParaRPr lang="nl-NL"/>
          </a:p>
        </p:txBody>
      </p:sp>
      <p:sp>
        <p:nvSpPr>
          <p:cNvPr id="8" name="Tijdelijke aanduiding voor voettekst 7">
            <a:extLst>
              <a:ext uri="{FF2B5EF4-FFF2-40B4-BE49-F238E27FC236}">
                <a16:creationId xmlns:a16="http://schemas.microsoft.com/office/drawing/2014/main" id="{DE1EFB9E-27D5-B147-886F-967A486F1313}"/>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9C1AEC36-5650-2340-BEA9-B3454E5E02FE}"/>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303493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3A73FB-97C9-F64B-9583-42641704C0F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AC2E25D-0E86-B249-B365-6DC85D4A41B6}"/>
              </a:ext>
            </a:extLst>
          </p:cNvPr>
          <p:cNvSpPr>
            <a:spLocks noGrp="1"/>
          </p:cNvSpPr>
          <p:nvPr>
            <p:ph type="dt" sz="half" idx="10"/>
          </p:nvPr>
        </p:nvSpPr>
        <p:spPr/>
        <p:txBody>
          <a:bodyPr/>
          <a:lstStyle/>
          <a:p>
            <a:fld id="{6976860D-70B9-4387-B7D1-1CB2A52799CB}" type="datetimeFigureOut">
              <a:rPr lang="nl-NL" smtClean="0"/>
              <a:t>28-10-2023</a:t>
            </a:fld>
            <a:endParaRPr lang="nl-NL"/>
          </a:p>
        </p:txBody>
      </p:sp>
      <p:sp>
        <p:nvSpPr>
          <p:cNvPr id="4" name="Tijdelijke aanduiding voor voettekst 3">
            <a:extLst>
              <a:ext uri="{FF2B5EF4-FFF2-40B4-BE49-F238E27FC236}">
                <a16:creationId xmlns:a16="http://schemas.microsoft.com/office/drawing/2014/main" id="{0B792AFE-B02A-804E-824C-6EFD7B067B5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5BB6164-D63E-DA4B-A4F7-6A560CB44DB3}"/>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83250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2C68927-96CD-4C43-B232-5993DCADF104}"/>
              </a:ext>
            </a:extLst>
          </p:cNvPr>
          <p:cNvSpPr>
            <a:spLocks noGrp="1"/>
          </p:cNvSpPr>
          <p:nvPr>
            <p:ph type="dt" sz="half" idx="10"/>
          </p:nvPr>
        </p:nvSpPr>
        <p:spPr/>
        <p:txBody>
          <a:bodyPr/>
          <a:lstStyle/>
          <a:p>
            <a:fld id="{6976860D-70B9-4387-B7D1-1CB2A52799CB}" type="datetimeFigureOut">
              <a:rPr lang="nl-NL" smtClean="0"/>
              <a:t>28-10-2023</a:t>
            </a:fld>
            <a:endParaRPr lang="nl-NL"/>
          </a:p>
        </p:txBody>
      </p:sp>
      <p:sp>
        <p:nvSpPr>
          <p:cNvPr id="3" name="Tijdelijke aanduiding voor voettekst 2">
            <a:extLst>
              <a:ext uri="{FF2B5EF4-FFF2-40B4-BE49-F238E27FC236}">
                <a16:creationId xmlns:a16="http://schemas.microsoft.com/office/drawing/2014/main" id="{525174FE-BD11-7D4E-A3F0-A8E9EA0F425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C2F26185-E519-874A-841A-CBFEC12EBE2D}"/>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2650937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46AE06-6AEA-EA49-9173-5DA7575B83E1}"/>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inhoud 2">
            <a:extLst>
              <a:ext uri="{FF2B5EF4-FFF2-40B4-BE49-F238E27FC236}">
                <a16:creationId xmlns:a16="http://schemas.microsoft.com/office/drawing/2014/main" id="{29229D9E-0A66-FD47-AD92-C62B6982245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EA912B27-6B9E-A348-AF3A-666B93D0B6E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D6280E8-04A0-644D-99DE-ED3722385604}"/>
              </a:ext>
            </a:extLst>
          </p:cNvPr>
          <p:cNvSpPr>
            <a:spLocks noGrp="1"/>
          </p:cNvSpPr>
          <p:nvPr>
            <p:ph type="dt" sz="half" idx="10"/>
          </p:nvPr>
        </p:nvSpPr>
        <p:spPr/>
        <p:txBody>
          <a:bodyPr/>
          <a:lstStyle/>
          <a:p>
            <a:fld id="{6976860D-70B9-4387-B7D1-1CB2A52799CB}" type="datetimeFigureOut">
              <a:rPr lang="nl-NL" smtClean="0"/>
              <a:t>28-10-2023</a:t>
            </a:fld>
            <a:endParaRPr lang="nl-NL"/>
          </a:p>
        </p:txBody>
      </p:sp>
      <p:sp>
        <p:nvSpPr>
          <p:cNvPr id="6" name="Tijdelijke aanduiding voor voettekst 5">
            <a:extLst>
              <a:ext uri="{FF2B5EF4-FFF2-40B4-BE49-F238E27FC236}">
                <a16:creationId xmlns:a16="http://schemas.microsoft.com/office/drawing/2014/main" id="{38958D6C-E744-9C43-9570-9066CAE171F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F1F86EF-483F-4C48-9410-F813B59D34D6}"/>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4163971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063249-C948-774D-8D6E-8E102EBC521B}"/>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afbeelding 2">
            <a:extLst>
              <a:ext uri="{FF2B5EF4-FFF2-40B4-BE49-F238E27FC236}">
                <a16:creationId xmlns:a16="http://schemas.microsoft.com/office/drawing/2014/main" id="{4EAFFD74-D778-5C46-A471-6B73C7B09F2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ijdelijke aanduiding voor tekst 3">
            <a:extLst>
              <a:ext uri="{FF2B5EF4-FFF2-40B4-BE49-F238E27FC236}">
                <a16:creationId xmlns:a16="http://schemas.microsoft.com/office/drawing/2014/main" id="{9CAE946D-EBFC-1742-B5E2-E29C9FE87B4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5A34DEF-32A8-7748-BEC7-4693B48F4A70}"/>
              </a:ext>
            </a:extLst>
          </p:cNvPr>
          <p:cNvSpPr>
            <a:spLocks noGrp="1"/>
          </p:cNvSpPr>
          <p:nvPr>
            <p:ph type="dt" sz="half" idx="10"/>
          </p:nvPr>
        </p:nvSpPr>
        <p:spPr/>
        <p:txBody>
          <a:bodyPr/>
          <a:lstStyle/>
          <a:p>
            <a:fld id="{6976860D-70B9-4387-B7D1-1CB2A52799CB}" type="datetimeFigureOut">
              <a:rPr lang="nl-NL" smtClean="0"/>
              <a:t>28-10-2023</a:t>
            </a:fld>
            <a:endParaRPr lang="nl-NL"/>
          </a:p>
        </p:txBody>
      </p:sp>
      <p:sp>
        <p:nvSpPr>
          <p:cNvPr id="6" name="Tijdelijke aanduiding voor voettekst 5">
            <a:extLst>
              <a:ext uri="{FF2B5EF4-FFF2-40B4-BE49-F238E27FC236}">
                <a16:creationId xmlns:a16="http://schemas.microsoft.com/office/drawing/2014/main" id="{74D5E45C-7DB2-1D43-B4BD-F587F0AFD72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067F2C9-A41E-4749-A45B-0C319DC55E23}"/>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3343529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48B95D7-5ED7-F440-9FE2-C77A8D73051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6984E1A-8886-E549-8CC8-74964D5B60F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2F80528-161B-EC40-A486-B17447E84D5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976860D-70B9-4387-B7D1-1CB2A52799CB}" type="datetimeFigureOut">
              <a:rPr lang="nl-NL" smtClean="0"/>
              <a:t>28-10-2023</a:t>
            </a:fld>
            <a:endParaRPr lang="nl-NL"/>
          </a:p>
        </p:txBody>
      </p:sp>
      <p:sp>
        <p:nvSpPr>
          <p:cNvPr id="5" name="Tijdelijke aanduiding voor voettekst 4">
            <a:extLst>
              <a:ext uri="{FF2B5EF4-FFF2-40B4-BE49-F238E27FC236}">
                <a16:creationId xmlns:a16="http://schemas.microsoft.com/office/drawing/2014/main" id="{12862166-E747-FE47-A28F-04DA82D8FCB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5542997B-0ED1-C240-A32F-86D1D29E5D5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4586777-C33B-46BC-84AC-9B65F04E365D}" type="slidenum">
              <a:rPr lang="nl-NL" smtClean="0"/>
              <a:t>‹nr.›</a:t>
            </a:fld>
            <a:endParaRPr lang="nl-NL"/>
          </a:p>
        </p:txBody>
      </p:sp>
    </p:spTree>
    <p:extLst>
      <p:ext uri="{BB962C8B-B14F-4D97-AF65-F5344CB8AC3E}">
        <p14:creationId xmlns:p14="http://schemas.microsoft.com/office/powerpoint/2010/main" val="143853053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A485BD8-70F0-CE42-971F-E9FB4A0D3A2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B4A2741-CAA9-BE45-866B-5222D5B967B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2ACE980-F543-1A45-AE44-4E58DF239D5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61BEF0D-F0BB-DE4B-95CE-6DB70DBA9567}" type="datetimeFigureOut">
              <a:rPr lang="en-US" smtClean="0"/>
              <a:pPr/>
              <a:t>10/28/23</a:t>
            </a:fld>
            <a:endParaRPr lang="en-US"/>
          </a:p>
        </p:txBody>
      </p:sp>
      <p:sp>
        <p:nvSpPr>
          <p:cNvPr id="5" name="Tijdelijke aanduiding voor voettekst 4">
            <a:extLst>
              <a:ext uri="{FF2B5EF4-FFF2-40B4-BE49-F238E27FC236}">
                <a16:creationId xmlns:a16="http://schemas.microsoft.com/office/drawing/2014/main" id="{94E475E2-26D3-E240-95E8-069D685E35D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Tijdelijke aanduiding voor dianummer 5">
            <a:extLst>
              <a:ext uri="{FF2B5EF4-FFF2-40B4-BE49-F238E27FC236}">
                <a16:creationId xmlns:a16="http://schemas.microsoft.com/office/drawing/2014/main" id="{269F65A4-C738-494A-801E-A5C42627E85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7F1E4F-1CFF-5643-939E-217C01CDF565}" type="slidenum">
              <a:rPr lang="en-US" smtClean="0"/>
              <a:pPr/>
              <a:t>‹nr.›</a:t>
            </a:fld>
            <a:endParaRPr lang="en-US"/>
          </a:p>
        </p:txBody>
      </p:sp>
    </p:spTree>
    <p:extLst>
      <p:ext uri="{BB962C8B-B14F-4D97-AF65-F5344CB8AC3E}">
        <p14:creationId xmlns:p14="http://schemas.microsoft.com/office/powerpoint/2010/main" val="104997248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vimeo.com/457777267"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7661" y="280374"/>
            <a:ext cx="8579095"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el 10">
            <a:extLst>
              <a:ext uri="{FF2B5EF4-FFF2-40B4-BE49-F238E27FC236}">
                <a16:creationId xmlns:a16="http://schemas.microsoft.com/office/drawing/2014/main" id="{22C422A0-577F-8A44-9A4A-7435DF886DC9}"/>
              </a:ext>
            </a:extLst>
          </p:cNvPr>
          <p:cNvSpPr>
            <a:spLocks noGrp="1"/>
          </p:cNvSpPr>
          <p:nvPr>
            <p:ph type="title" idx="4294967295"/>
          </p:nvPr>
        </p:nvSpPr>
        <p:spPr>
          <a:xfrm>
            <a:off x="409763" y="433545"/>
            <a:ext cx="8354890" cy="930447"/>
          </a:xfrm>
        </p:spPr>
        <p:txBody>
          <a:bodyPr vert="horz" lIns="91440" tIns="45720" rIns="91440" bIns="45720" rtlCol="0" anchor="b">
            <a:normAutofit fontScale="90000"/>
          </a:bodyPr>
          <a:lstStyle/>
          <a:p>
            <a:pPr algn="ctr" defTabSz="914400"/>
            <a:r>
              <a:rPr lang="en-US" sz="4000" dirty="0">
                <a:solidFill>
                  <a:srgbClr val="FFFFFF"/>
                </a:solidFill>
              </a:rPr>
              <a:t>Lifestyle </a:t>
            </a:r>
            <a:r>
              <a:rPr lang="en-US" sz="4000" dirty="0" err="1">
                <a:solidFill>
                  <a:srgbClr val="FFFFFF"/>
                </a:solidFill>
              </a:rPr>
              <a:t>periode</a:t>
            </a:r>
            <a:r>
              <a:rPr lang="en-US" sz="4000" dirty="0">
                <a:solidFill>
                  <a:srgbClr val="FFFFFF"/>
                </a:solidFill>
              </a:rPr>
              <a:t> 1: </a:t>
            </a:r>
            <a:r>
              <a:rPr lang="en-US" sz="4000" dirty="0" err="1">
                <a:solidFill>
                  <a:srgbClr val="FFFFFF"/>
                </a:solidFill>
              </a:rPr>
              <a:t>Mijn</a:t>
            </a:r>
            <a:r>
              <a:rPr lang="en-US" sz="4000" dirty="0">
                <a:solidFill>
                  <a:srgbClr val="FFFFFF"/>
                </a:solidFill>
              </a:rPr>
              <a:t> </a:t>
            </a:r>
            <a:r>
              <a:rPr lang="en-US" sz="4000" dirty="0" err="1">
                <a:solidFill>
                  <a:srgbClr val="FFFFFF"/>
                </a:solidFill>
              </a:rPr>
              <a:t>leefomgeving</a:t>
            </a:r>
            <a:r>
              <a:rPr lang="en-US" sz="4000" dirty="0">
                <a:solidFill>
                  <a:srgbClr val="FFFFFF"/>
                </a:solidFill>
              </a:rPr>
              <a:t>, week 8</a:t>
            </a:r>
          </a:p>
        </p:txBody>
      </p:sp>
      <p:cxnSp>
        <p:nvCxnSpPr>
          <p:cNvPr id="18" name="Straight Connector 17">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72558" y="1522292"/>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 name="Afbeelding 7">
            <a:extLst>
              <a:ext uri="{FF2B5EF4-FFF2-40B4-BE49-F238E27FC236}">
                <a16:creationId xmlns:a16="http://schemas.microsoft.com/office/drawing/2014/main" id="{FCE17D3D-209E-2E4E-9F3D-B2BBFF8129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825" y="2426818"/>
            <a:ext cx="3997637" cy="3997637"/>
          </a:xfrm>
          <a:prstGeom prst="rect">
            <a:avLst/>
          </a:prstGeom>
        </p:spPr>
      </p:pic>
      <p:cxnSp>
        <p:nvCxnSpPr>
          <p:cNvPr id="20" name="Straight Connector 19">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720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0" name="Afbeelding 9" descr="Afbeelding met boom, gras, buiten, plant&#10;&#10;Automatisch gegenereerde beschrijving">
            <a:extLst>
              <a:ext uri="{FF2B5EF4-FFF2-40B4-BE49-F238E27FC236}">
                <a16:creationId xmlns:a16="http://schemas.microsoft.com/office/drawing/2014/main" id="{7B15CEE8-C4C2-D540-AD13-2475C00A0B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3804" y="3059952"/>
            <a:ext cx="4091938" cy="2731368"/>
          </a:xfrm>
          <a:prstGeom prst="rect">
            <a:avLst/>
          </a:prstGeom>
        </p:spPr>
      </p:pic>
    </p:spTree>
    <p:extLst>
      <p:ext uri="{BB962C8B-B14F-4D97-AF65-F5344CB8AC3E}">
        <p14:creationId xmlns:p14="http://schemas.microsoft.com/office/powerpoint/2010/main" val="1843951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3">
            <a:alphaModFix/>
            <a:extLst>
              <a:ext uri="{28A0092B-C50C-407E-A947-70E740481C1C}">
                <a14:useLocalDpi xmlns:a14="http://schemas.microsoft.com/office/drawing/2010/main" val="0"/>
              </a:ext>
            </a:extLst>
          </a:blip>
          <a:srcRect l="5881" r="3062" b="1"/>
          <a:stretch/>
        </p:blipFill>
        <p:spPr>
          <a:xfrm>
            <a:off x="4562839" y="-168318"/>
            <a:ext cx="4695998" cy="3932313"/>
          </a:xfrm>
          <a:prstGeom prst="rect">
            <a:avLst/>
          </a:prstGeom>
          <a:effectLst>
            <a:softEdge rad="533400"/>
          </a:effectLst>
        </p:spPr>
      </p:pic>
      <p:pic>
        <p:nvPicPr>
          <p:cNvPr id="5" name="Afbeelding 4"/>
          <p:cNvPicPr>
            <a:picLocks noChangeAspect="1"/>
          </p:cNvPicPr>
          <p:nvPr/>
        </p:nvPicPr>
        <p:blipFill rotWithShape="1">
          <a:blip r:embed="rId4">
            <a:extLst>
              <a:ext uri="{28A0092B-C50C-407E-A947-70E740481C1C}">
                <a14:useLocalDpi xmlns:a14="http://schemas.microsoft.com/office/drawing/2010/main" val="0"/>
              </a:ext>
            </a:extLst>
          </a:blip>
          <a:srcRect l="33988" r="28958" b="1"/>
          <a:stretch/>
        </p:blipFill>
        <p:spPr>
          <a:xfrm>
            <a:off x="4567428" y="2487168"/>
            <a:ext cx="4697730" cy="4215384"/>
          </a:xfrm>
          <a:prstGeom prst="rect">
            <a:avLst/>
          </a:prstGeom>
          <a:effectLst>
            <a:softEdge rad="533400"/>
          </a:effectLst>
        </p:spPr>
      </p:pic>
      <p:pic>
        <p:nvPicPr>
          <p:cNvPr id="10" name="Picture 9">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el 1"/>
          <p:cNvSpPr>
            <a:spLocks noGrp="1"/>
          </p:cNvSpPr>
          <p:nvPr>
            <p:ph type="title"/>
          </p:nvPr>
        </p:nvSpPr>
        <p:spPr>
          <a:xfrm>
            <a:off x="603748" y="798445"/>
            <a:ext cx="3602727" cy="1311664"/>
          </a:xfrm>
        </p:spPr>
        <p:txBody>
          <a:bodyPr>
            <a:normAutofit/>
          </a:bodyPr>
          <a:lstStyle/>
          <a:p>
            <a:r>
              <a:rPr lang="nl-NL" sz="3200">
                <a:solidFill>
                  <a:srgbClr val="000000"/>
                </a:solidFill>
              </a:rPr>
              <a:t>Familieopstellingen</a:t>
            </a:r>
          </a:p>
        </p:txBody>
      </p:sp>
      <p:sp>
        <p:nvSpPr>
          <p:cNvPr id="3" name="Tijdelijke aanduiding voor inhoud 2"/>
          <p:cNvSpPr>
            <a:spLocks noGrp="1"/>
          </p:cNvSpPr>
          <p:nvPr>
            <p:ph idx="1"/>
          </p:nvPr>
        </p:nvSpPr>
        <p:spPr>
          <a:xfrm>
            <a:off x="603747" y="2272143"/>
            <a:ext cx="3602728" cy="3788830"/>
          </a:xfrm>
        </p:spPr>
        <p:txBody>
          <a:bodyPr anchor="ctr">
            <a:normAutofit/>
          </a:bodyPr>
          <a:lstStyle/>
          <a:p>
            <a:pPr marL="0" indent="0">
              <a:buNone/>
            </a:pPr>
            <a:endParaRPr lang="nl-NL" sz="1700" dirty="0">
              <a:solidFill>
                <a:srgbClr val="000000"/>
              </a:solidFill>
            </a:endParaRPr>
          </a:p>
          <a:p>
            <a:pPr marL="0" indent="0">
              <a:buNone/>
            </a:pPr>
            <a:r>
              <a:rPr lang="nl-NL" sz="1700" dirty="0">
                <a:solidFill>
                  <a:srgbClr val="000000"/>
                </a:solidFill>
              </a:rPr>
              <a:t>Familieopstellingen, ook wel systemisch werk genoemd, is een methode die door de psychotherapeut Bert </a:t>
            </a:r>
            <a:r>
              <a:rPr lang="nl-NL" sz="1700" dirty="0" err="1">
                <a:solidFill>
                  <a:srgbClr val="000000"/>
                </a:solidFill>
              </a:rPr>
              <a:t>Hellinger</a:t>
            </a:r>
            <a:r>
              <a:rPr lang="nl-NL" sz="1700" dirty="0">
                <a:solidFill>
                  <a:srgbClr val="000000"/>
                </a:solidFill>
              </a:rPr>
              <a:t> is ontwikkeld. Een familieopstelling toont welke plek we in ons gezin of onze familie innemen. Familieopstellingen helpen verbanden te zien die belemmerend werken. Deze verbanden worden volgens de theorie van systemisch werk onbewust van generatie tot generatie overgedragen. </a:t>
            </a:r>
          </a:p>
        </p:txBody>
      </p:sp>
    </p:spTree>
    <p:extLst>
      <p:ext uri="{BB962C8B-B14F-4D97-AF65-F5344CB8AC3E}">
        <p14:creationId xmlns:p14="http://schemas.microsoft.com/office/powerpoint/2010/main" val="4171942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Tijdelijke aanduiding voor inhoud 6" descr="Afbeelding met vasthouden, voedsel, man, speler&#10;&#10;Automatisch gegenereerde beschrijving">
            <a:extLst>
              <a:ext uri="{FF2B5EF4-FFF2-40B4-BE49-F238E27FC236}">
                <a16:creationId xmlns:a16="http://schemas.microsoft.com/office/drawing/2014/main" id="{0EFB2036-7E13-F64D-8DC2-4E3B8C0899E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319" r="13348"/>
          <a:stretch/>
        </p:blipFill>
        <p:spPr>
          <a:xfrm>
            <a:off x="20" y="10"/>
            <a:ext cx="9143980" cy="6857990"/>
          </a:xfrm>
          <a:prstGeom prst="rect">
            <a:avLst/>
          </a:prstGeom>
        </p:spPr>
      </p:pic>
      <p:sp>
        <p:nvSpPr>
          <p:cNvPr id="12" name="Rectangle 1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88585FE-9D6B-E345-B5BE-FE4FAC6F85B9}"/>
              </a:ext>
            </a:extLst>
          </p:cNvPr>
          <p:cNvSpPr>
            <a:spLocks noGrp="1"/>
          </p:cNvSpPr>
          <p:nvPr>
            <p:ph type="title"/>
          </p:nvPr>
        </p:nvSpPr>
        <p:spPr>
          <a:xfrm>
            <a:off x="392906" y="5317240"/>
            <a:ext cx="8408194" cy="744836"/>
          </a:xfrm>
        </p:spPr>
        <p:txBody>
          <a:bodyPr vert="horz" lIns="91440" tIns="45720" rIns="91440" bIns="45720" rtlCol="0" anchor="ctr">
            <a:normAutofit/>
          </a:bodyPr>
          <a:lstStyle/>
          <a:p>
            <a:pPr algn="ctr" defTabSz="914400"/>
            <a:r>
              <a:rPr lang="en-US" sz="3100" dirty="0" err="1">
                <a:solidFill>
                  <a:schemeClr val="tx1">
                    <a:lumMod val="85000"/>
                    <a:lumOff val="15000"/>
                  </a:schemeClr>
                </a:solidFill>
              </a:rPr>
              <a:t>Herhaling</a:t>
            </a:r>
            <a:r>
              <a:rPr lang="en-US" sz="3100" dirty="0">
                <a:solidFill>
                  <a:schemeClr val="tx1">
                    <a:lumMod val="85000"/>
                    <a:lumOff val="15000"/>
                  </a:schemeClr>
                </a:solidFill>
              </a:rPr>
              <a:t> </a:t>
            </a:r>
            <a:r>
              <a:rPr lang="en-US" sz="3100" dirty="0" err="1">
                <a:solidFill>
                  <a:schemeClr val="tx1">
                    <a:lumMod val="85000"/>
                    <a:lumOff val="15000"/>
                  </a:schemeClr>
                </a:solidFill>
              </a:rPr>
              <a:t>voor</a:t>
            </a:r>
            <a:r>
              <a:rPr lang="en-US" sz="3100" dirty="0">
                <a:solidFill>
                  <a:schemeClr val="tx1">
                    <a:lumMod val="85000"/>
                    <a:lumOff val="15000"/>
                  </a:schemeClr>
                </a:solidFill>
              </a:rPr>
              <a:t> </a:t>
            </a:r>
            <a:r>
              <a:rPr lang="en-US" sz="3100">
                <a:solidFill>
                  <a:schemeClr val="tx1">
                    <a:lumMod val="85000"/>
                    <a:lumOff val="15000"/>
                  </a:schemeClr>
                </a:solidFill>
              </a:rPr>
              <a:t>toets</a:t>
            </a:r>
            <a:endParaRPr lang="en-US" sz="3100" dirty="0">
              <a:solidFill>
                <a:schemeClr val="tx1">
                  <a:lumMod val="85000"/>
                  <a:lumOff val="15000"/>
                </a:schemeClr>
              </a:solidFill>
            </a:endParaRPr>
          </a:p>
        </p:txBody>
      </p:sp>
      <p:cxnSp>
        <p:nvCxnSpPr>
          <p:cNvPr id="14" name="Straight Connector 1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377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3DC6989-F959-6340-B84F-F7F7561A090C}"/>
              </a:ext>
            </a:extLst>
          </p:cNvPr>
          <p:cNvSpPr>
            <a:spLocks noGrp="1"/>
          </p:cNvSpPr>
          <p:nvPr>
            <p:ph type="title"/>
          </p:nvPr>
        </p:nvSpPr>
        <p:spPr>
          <a:xfrm>
            <a:off x="515125" y="1153572"/>
            <a:ext cx="2400300" cy="4461163"/>
          </a:xfrm>
        </p:spPr>
        <p:txBody>
          <a:bodyPr>
            <a:normAutofit/>
          </a:bodyPr>
          <a:lstStyle/>
          <a:p>
            <a:r>
              <a:rPr lang="nl-NL">
                <a:solidFill>
                  <a:srgbClr val="FFFFFF"/>
                </a:solidFill>
              </a:rPr>
              <a:t>Leerdoelen deze week</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F19B6832-DDC4-BD4C-83BA-7D4B3127E9AB}"/>
              </a:ext>
            </a:extLst>
          </p:cNvPr>
          <p:cNvSpPr>
            <a:spLocks noGrp="1"/>
          </p:cNvSpPr>
          <p:nvPr>
            <p:ph idx="1"/>
          </p:nvPr>
        </p:nvSpPr>
        <p:spPr>
          <a:xfrm>
            <a:off x="3335481" y="591344"/>
            <a:ext cx="5179868" cy="5585619"/>
          </a:xfrm>
        </p:spPr>
        <p:txBody>
          <a:bodyPr anchor="ctr">
            <a:normAutofit/>
          </a:bodyPr>
          <a:lstStyle/>
          <a:p>
            <a:r>
              <a:rPr lang="nl-NL" dirty="0"/>
              <a:t>Aansluitend op onderwerp welvaartziektes hoge bloeddruk nader toegelicht.</a:t>
            </a:r>
          </a:p>
          <a:p>
            <a:r>
              <a:rPr lang="nl-NL" dirty="0"/>
              <a:t>Je begrijpt dat er verschillende vormen van opvoeding zijn en begrijpt rol van opvoeding bij leefstijl</a:t>
            </a:r>
          </a:p>
          <a:p>
            <a:r>
              <a:rPr lang="nl-NL" dirty="0"/>
              <a:t>We nemen de begrippen die tot dusver zijn behandeld door</a:t>
            </a:r>
          </a:p>
        </p:txBody>
      </p:sp>
    </p:spTree>
    <p:extLst>
      <p:ext uri="{BB962C8B-B14F-4D97-AF65-F5344CB8AC3E}">
        <p14:creationId xmlns:p14="http://schemas.microsoft.com/office/powerpoint/2010/main" val="216903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116C4-388A-AB42-87AD-3F247B7C7B74}"/>
              </a:ext>
            </a:extLst>
          </p:cNvPr>
          <p:cNvSpPr>
            <a:spLocks noGrp="1"/>
          </p:cNvSpPr>
          <p:nvPr>
            <p:ph type="title"/>
          </p:nvPr>
        </p:nvSpPr>
        <p:spPr/>
        <p:txBody>
          <a:bodyPr/>
          <a:lstStyle/>
          <a:p>
            <a:r>
              <a:rPr lang="nl-NL" dirty="0"/>
              <a:t>Hoge bloeddruk onder </a:t>
            </a:r>
            <a:r>
              <a:rPr lang="nl-NL"/>
              <a:t>de loep</a:t>
            </a:r>
            <a:endParaRPr lang="nl-NL" dirty="0"/>
          </a:p>
        </p:txBody>
      </p:sp>
      <p:pic>
        <p:nvPicPr>
          <p:cNvPr id="5" name="Tijdelijke aanduiding voor inhoud 4" descr="Afbeelding met binnen, tafel, zitten, speelgoed&#10;&#10;Automatisch gegenereerde beschrijving">
            <a:extLst>
              <a:ext uri="{FF2B5EF4-FFF2-40B4-BE49-F238E27FC236}">
                <a16:creationId xmlns:a16="http://schemas.microsoft.com/office/drawing/2014/main" id="{EC49AC83-B6ED-3E46-A5A2-DB43EB3867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8496" y="1825625"/>
            <a:ext cx="6527007" cy="4351338"/>
          </a:xfrm>
        </p:spPr>
      </p:pic>
    </p:spTree>
    <p:extLst>
      <p:ext uri="{BB962C8B-B14F-4D97-AF65-F5344CB8AC3E}">
        <p14:creationId xmlns:p14="http://schemas.microsoft.com/office/powerpoint/2010/main" val="1830257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07FE72-FC42-2F44-AD9C-1C1968D6845A}"/>
              </a:ext>
            </a:extLst>
          </p:cNvPr>
          <p:cNvSpPr>
            <a:spLocks noGrp="1"/>
          </p:cNvSpPr>
          <p:nvPr>
            <p:ph type="title"/>
          </p:nvPr>
        </p:nvSpPr>
        <p:spPr/>
        <p:txBody>
          <a:bodyPr/>
          <a:lstStyle/>
          <a:p>
            <a:r>
              <a:rPr lang="nl-NL" dirty="0"/>
              <a:t>Bloeddruk waarden en </a:t>
            </a:r>
            <a:r>
              <a:rPr lang="nl-NL" dirty="0" err="1"/>
              <a:t>risiso</a:t>
            </a:r>
            <a:r>
              <a:rPr lang="nl-NL" dirty="0"/>
              <a:t> (hartstichting)</a:t>
            </a:r>
          </a:p>
        </p:txBody>
      </p:sp>
      <p:sp>
        <p:nvSpPr>
          <p:cNvPr id="3" name="Tijdelijke aanduiding voor inhoud 2">
            <a:extLst>
              <a:ext uri="{FF2B5EF4-FFF2-40B4-BE49-F238E27FC236}">
                <a16:creationId xmlns:a16="http://schemas.microsoft.com/office/drawing/2014/main" id="{2D1D2DF8-0C37-8742-93BF-05CF97656B97}"/>
              </a:ext>
            </a:extLst>
          </p:cNvPr>
          <p:cNvSpPr>
            <a:spLocks noGrp="1"/>
          </p:cNvSpPr>
          <p:nvPr>
            <p:ph idx="1"/>
          </p:nvPr>
        </p:nvSpPr>
        <p:spPr/>
        <p:txBody>
          <a:bodyPr/>
          <a:lstStyle/>
          <a:p>
            <a:r>
              <a:rPr lang="nl-NL" b="1" dirty="0"/>
              <a:t>120/80</a:t>
            </a:r>
            <a:r>
              <a:rPr lang="nl-NL" dirty="0"/>
              <a:t> of lager is een ideale bloeddruk.</a:t>
            </a:r>
          </a:p>
          <a:p>
            <a:r>
              <a:rPr lang="nl-NL" b="1" dirty="0"/>
              <a:t>140/90 </a:t>
            </a:r>
            <a:r>
              <a:rPr lang="nl-NL" dirty="0"/>
              <a:t>of hoger is een hoge bloeddruk. </a:t>
            </a:r>
          </a:p>
          <a:p>
            <a:r>
              <a:rPr lang="nl-NL" b="1" dirty="0"/>
              <a:t>135/85 </a:t>
            </a:r>
            <a:r>
              <a:rPr lang="nl-NL" dirty="0"/>
              <a:t>of hoger is een hoge bloeddruk bij thuis meten. Thuis is je bloeddruk namelijk vaak iets lager dan bij de arts.</a:t>
            </a:r>
          </a:p>
          <a:p>
            <a:r>
              <a:rPr lang="nl-NL" b="1" dirty="0"/>
              <a:t>180/110 </a:t>
            </a:r>
            <a:r>
              <a:rPr lang="nl-NL" dirty="0"/>
              <a:t>of hoger is een ernstig verhoogde bloeddruk.</a:t>
            </a:r>
          </a:p>
          <a:p>
            <a:r>
              <a:rPr lang="nl-NL"/>
              <a:t>Welke impact kan dit hebben?</a:t>
            </a:r>
            <a:endParaRPr lang="nl-NL" dirty="0"/>
          </a:p>
        </p:txBody>
      </p:sp>
    </p:spTree>
    <p:extLst>
      <p:ext uri="{BB962C8B-B14F-4D97-AF65-F5344CB8AC3E}">
        <p14:creationId xmlns:p14="http://schemas.microsoft.com/office/powerpoint/2010/main" val="2255434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fbeelding met binnen, tafel, zitten, speelgoed&#10;&#10;Automatisch gegenereerde beschrijving">
            <a:extLst>
              <a:ext uri="{FF2B5EF4-FFF2-40B4-BE49-F238E27FC236}">
                <a16:creationId xmlns:a16="http://schemas.microsoft.com/office/drawing/2014/main" id="{4FE9A8D6-0DE1-CA49-9BA9-64937AD20C63}"/>
              </a:ext>
            </a:extLst>
          </p:cNvPr>
          <p:cNvPicPr>
            <a:picLocks noChangeAspect="1"/>
          </p:cNvPicPr>
          <p:nvPr/>
        </p:nvPicPr>
        <p:blipFill rotWithShape="1">
          <a:blip r:embed="rId2">
            <a:extLst>
              <a:ext uri="{28A0092B-C50C-407E-A947-70E740481C1C}">
                <a14:useLocalDpi xmlns:a14="http://schemas.microsoft.com/office/drawing/2010/main" val="0"/>
              </a:ext>
            </a:extLst>
          </a:blip>
          <a:srcRect l="8481" t="9091" r="33992"/>
          <a:stretch/>
        </p:blipFill>
        <p:spPr>
          <a:xfrm>
            <a:off x="2642616" y="10"/>
            <a:ext cx="6501384" cy="6857990"/>
          </a:xfrm>
          <a:prstGeom prst="rect">
            <a:avLst/>
          </a:prstGeom>
        </p:spPr>
      </p:pic>
      <p:sp>
        <p:nvSpPr>
          <p:cNvPr id="12" name="Rectangle 1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4E4C9C73-A9C4-9141-8690-B98EDE6124AC}"/>
              </a:ext>
            </a:extLst>
          </p:cNvPr>
          <p:cNvSpPr>
            <a:spLocks noGrp="1"/>
          </p:cNvSpPr>
          <p:nvPr>
            <p:ph type="title"/>
          </p:nvPr>
        </p:nvSpPr>
        <p:spPr>
          <a:xfrm>
            <a:off x="278320" y="1161288"/>
            <a:ext cx="2578608" cy="1124712"/>
          </a:xfrm>
        </p:spPr>
        <p:txBody>
          <a:bodyPr anchor="b">
            <a:normAutofit/>
          </a:bodyPr>
          <a:lstStyle/>
          <a:p>
            <a:r>
              <a:rPr lang="nl-NL" sz="2400"/>
              <a:t>Hoe meten?</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47573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44E468E1-548B-3B4A-802D-962228E14658}"/>
              </a:ext>
            </a:extLst>
          </p:cNvPr>
          <p:cNvSpPr>
            <a:spLocks noGrp="1"/>
          </p:cNvSpPr>
          <p:nvPr>
            <p:ph idx="1"/>
          </p:nvPr>
        </p:nvSpPr>
        <p:spPr>
          <a:xfrm>
            <a:off x="278320" y="2718054"/>
            <a:ext cx="2579180" cy="3207258"/>
          </a:xfrm>
        </p:spPr>
        <p:txBody>
          <a:bodyPr anchor="t">
            <a:normAutofit/>
          </a:bodyPr>
          <a:lstStyle/>
          <a:p>
            <a:r>
              <a:rPr lang="nl-NL" sz="1500" dirty="0">
                <a:hlinkClick r:id="rId3"/>
              </a:rPr>
              <a:t>https://vimeo.com/457777267</a:t>
            </a:r>
            <a:endParaRPr lang="nl-NL" sz="1500" dirty="0"/>
          </a:p>
          <a:p>
            <a:endParaRPr lang="nl-NL" sz="1500" dirty="0"/>
          </a:p>
          <a:p>
            <a:r>
              <a:rPr lang="nl-NL" sz="1500" dirty="0"/>
              <a:t>Stap 1: Ontspannen voor de meting</a:t>
            </a:r>
          </a:p>
          <a:p>
            <a:r>
              <a:rPr lang="nl-NL" sz="1500" dirty="0"/>
              <a:t>Stap 2: Bloeddrukband plaatsen</a:t>
            </a:r>
          </a:p>
          <a:p>
            <a:r>
              <a:rPr lang="nl-NL" sz="1500" dirty="0"/>
              <a:t>Stap 3: Juiste houding</a:t>
            </a:r>
          </a:p>
          <a:p>
            <a:r>
              <a:rPr lang="nl-NL" sz="1500" dirty="0"/>
              <a:t>Stap 4: Je bloeddruk meten</a:t>
            </a:r>
          </a:p>
          <a:p>
            <a:pPr marL="0" indent="0">
              <a:buNone/>
            </a:pPr>
            <a:endParaRPr lang="nl-NL" sz="1500" dirty="0"/>
          </a:p>
          <a:p>
            <a:endParaRPr lang="nl-NL" sz="1500" dirty="0"/>
          </a:p>
        </p:txBody>
      </p:sp>
    </p:spTree>
    <p:extLst>
      <p:ext uri="{BB962C8B-B14F-4D97-AF65-F5344CB8AC3E}">
        <p14:creationId xmlns:p14="http://schemas.microsoft.com/office/powerpoint/2010/main" val="2556474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545" y="1492950"/>
            <a:ext cx="3464954" cy="346495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el 1">
            <a:extLst>
              <a:ext uri="{FF2B5EF4-FFF2-40B4-BE49-F238E27FC236}">
                <a16:creationId xmlns:a16="http://schemas.microsoft.com/office/drawing/2014/main" id="{427D44DB-A7B8-6C45-835E-A591C0F0D629}"/>
              </a:ext>
            </a:extLst>
          </p:cNvPr>
          <p:cNvSpPr>
            <a:spLocks noGrp="1"/>
          </p:cNvSpPr>
          <p:nvPr>
            <p:ph type="title"/>
          </p:nvPr>
        </p:nvSpPr>
        <p:spPr>
          <a:xfrm>
            <a:off x="1041958" y="1782181"/>
            <a:ext cx="2430380" cy="3048471"/>
          </a:xfrm>
        </p:spPr>
        <p:txBody>
          <a:bodyPr>
            <a:normAutofit/>
          </a:bodyPr>
          <a:lstStyle/>
          <a:p>
            <a:r>
              <a:rPr lang="nl-NL">
                <a:solidFill>
                  <a:srgbClr val="FFFFFF"/>
                </a:solidFill>
              </a:rPr>
              <a:t>Oorzaken hoge bloeddruk</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7" y="857250"/>
            <a:ext cx="866357" cy="443257"/>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Calibri" panose="020F0502020204030204"/>
            </a:endParaRPr>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4" y="857249"/>
            <a:ext cx="1303051" cy="719652"/>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defTabSz="685800"/>
            <a:endParaRPr lang="en-US" sz="1350">
              <a:solidFill>
                <a:prstClr val="black"/>
              </a:solidFill>
              <a:latin typeface="Calibri" panose="020F0502020204030204"/>
            </a:endParaRPr>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059873"/>
            <a:ext cx="119806" cy="414747"/>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Calibri" panose="020F0502020204030204"/>
            </a:endParaRPr>
          </a:p>
        </p:txBody>
      </p:sp>
      <p:sp>
        <p:nvSpPr>
          <p:cNvPr id="3" name="Tijdelijke aanduiding voor inhoud 2">
            <a:extLst>
              <a:ext uri="{FF2B5EF4-FFF2-40B4-BE49-F238E27FC236}">
                <a16:creationId xmlns:a16="http://schemas.microsoft.com/office/drawing/2014/main" id="{43DA0C6C-FED7-3F45-AB39-92FBD004A5CF}"/>
              </a:ext>
            </a:extLst>
          </p:cNvPr>
          <p:cNvSpPr>
            <a:spLocks noGrp="1"/>
          </p:cNvSpPr>
          <p:nvPr>
            <p:ph idx="1"/>
          </p:nvPr>
        </p:nvSpPr>
        <p:spPr>
          <a:xfrm>
            <a:off x="4572001" y="1472910"/>
            <a:ext cx="3943349" cy="3667013"/>
          </a:xfrm>
        </p:spPr>
        <p:txBody>
          <a:bodyPr anchor="t">
            <a:normAutofit/>
          </a:bodyPr>
          <a:lstStyle/>
          <a:p>
            <a:r>
              <a:rPr lang="nl-NL" dirty="0"/>
              <a:t>Ouder worden</a:t>
            </a:r>
          </a:p>
          <a:p>
            <a:r>
              <a:rPr lang="nl-NL" dirty="0"/>
              <a:t>Familiaire belasting</a:t>
            </a:r>
          </a:p>
          <a:p>
            <a:r>
              <a:rPr lang="nl-NL" dirty="0"/>
              <a:t>Ongezonde leefstijl:</a:t>
            </a:r>
          </a:p>
          <a:p>
            <a:pPr lvl="1"/>
            <a:r>
              <a:rPr lang="nl-NL" dirty="0"/>
              <a:t>roken</a:t>
            </a:r>
          </a:p>
          <a:p>
            <a:pPr lvl="1"/>
            <a:r>
              <a:rPr lang="nl-NL" dirty="0"/>
              <a:t>veel zout in je eten</a:t>
            </a:r>
          </a:p>
          <a:p>
            <a:pPr lvl="1"/>
            <a:r>
              <a:rPr lang="nl-NL" dirty="0"/>
              <a:t>overgewicht</a:t>
            </a:r>
          </a:p>
          <a:p>
            <a:pPr lvl="1"/>
            <a:r>
              <a:rPr lang="nl-NL" dirty="0"/>
              <a:t>weinig bewegen</a:t>
            </a:r>
          </a:p>
          <a:p>
            <a:pPr lvl="1"/>
            <a:r>
              <a:rPr lang="nl-NL" dirty="0"/>
              <a:t>Veel alcohol drinken</a:t>
            </a:r>
          </a:p>
          <a:p>
            <a:pPr lvl="1"/>
            <a:r>
              <a:rPr lang="nl-NL" dirty="0"/>
              <a:t>Stress </a:t>
            </a:r>
          </a:p>
          <a:p>
            <a:pPr lvl="1"/>
            <a:endParaRPr lang="nl-NL"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33987"/>
            <a:ext cx="1161135" cy="766763"/>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defTabSz="685800"/>
            <a:endParaRPr lang="en-US" sz="1350">
              <a:solidFill>
                <a:prstClr val="black"/>
              </a:solidFill>
              <a:latin typeface="Calibri" panose="020F0502020204030204"/>
            </a:endParaRPr>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53792" y="5145679"/>
            <a:ext cx="1328707" cy="855071"/>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defTabSz="685800"/>
            <a:endParaRPr lang="en-US" sz="1350">
              <a:solidFill>
                <a:prstClr val="black"/>
              </a:solidFill>
              <a:latin typeface="Calibri" panose="020F0502020204030204"/>
            </a:endParaRPr>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29" y="5551317"/>
            <a:ext cx="1174455" cy="449434"/>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Tree>
    <p:extLst>
      <p:ext uri="{BB962C8B-B14F-4D97-AF65-F5344CB8AC3E}">
        <p14:creationId xmlns:p14="http://schemas.microsoft.com/office/powerpoint/2010/main" val="3223753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ACBE1851-2230-47A9-B000-CE9046EA6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rgbClr val="352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A195623-9A20-0046-B91A-5652CC1B0A91}"/>
              </a:ext>
            </a:extLst>
          </p:cNvPr>
          <p:cNvSpPr>
            <a:spLocks noGrp="1"/>
          </p:cNvSpPr>
          <p:nvPr>
            <p:ph type="title"/>
          </p:nvPr>
        </p:nvSpPr>
        <p:spPr>
          <a:xfrm>
            <a:off x="475707" y="803705"/>
            <a:ext cx="3156492" cy="3034857"/>
          </a:xfrm>
        </p:spPr>
        <p:txBody>
          <a:bodyPr vert="horz" lIns="91440" tIns="45720" rIns="91440" bIns="45720" rtlCol="0" anchor="b">
            <a:normAutofit/>
          </a:bodyPr>
          <a:lstStyle/>
          <a:p>
            <a:pPr algn="r" defTabSz="914400"/>
            <a:r>
              <a:rPr lang="en-US" sz="3600" kern="1200">
                <a:solidFill>
                  <a:srgbClr val="FFFFFF"/>
                </a:solidFill>
                <a:latin typeface="+mj-lt"/>
                <a:ea typeface="+mj-ea"/>
                <a:cs typeface="+mj-cs"/>
              </a:rPr>
              <a:t>Waarom speelt opvoeding een belangrijke rol bij leefstijl?</a:t>
            </a:r>
          </a:p>
        </p:txBody>
      </p:sp>
      <p:cxnSp>
        <p:nvCxnSpPr>
          <p:cNvPr id="15" name="Straight Connector 11">
            <a:extLst>
              <a:ext uri="{FF2B5EF4-FFF2-40B4-BE49-F238E27FC236}">
                <a16:creationId xmlns:a16="http://schemas.microsoft.com/office/drawing/2014/main" id="{23B93832-6514-44F4-849B-5EE2C8A233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009" y="3928939"/>
            <a:ext cx="294894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5" name="Tijdelijke aanduiding voor inhoud 4">
            <a:extLst>
              <a:ext uri="{FF2B5EF4-FFF2-40B4-BE49-F238E27FC236}">
                <a16:creationId xmlns:a16="http://schemas.microsoft.com/office/drawing/2014/main" id="{7A26AB79-8E80-D240-8F19-78C4B417E7D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4765165" y="640080"/>
            <a:ext cx="3708271" cy="5578816"/>
          </a:xfrm>
          <a:prstGeom prst="rect">
            <a:avLst/>
          </a:prstGeom>
        </p:spPr>
      </p:pic>
    </p:spTree>
    <p:extLst>
      <p:ext uri="{BB962C8B-B14F-4D97-AF65-F5344CB8AC3E}">
        <p14:creationId xmlns:p14="http://schemas.microsoft.com/office/powerpoint/2010/main" val="4184339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135719" y="513612"/>
            <a:ext cx="7420599" cy="1031216"/>
          </a:xfrm>
        </p:spPr>
        <p:txBody>
          <a:bodyPr anchor="b">
            <a:normAutofit/>
          </a:bodyPr>
          <a:lstStyle/>
          <a:p>
            <a:r>
              <a:rPr lang="nl-NL" dirty="0"/>
              <a:t>Opvoeding</a:t>
            </a:r>
          </a:p>
        </p:txBody>
      </p:sp>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719" y="2893669"/>
            <a:ext cx="3802037" cy="2146311"/>
          </a:xfrm>
          <a:prstGeom prst="rect">
            <a:avLst/>
          </a:prstGeom>
        </p:spPr>
      </p:pic>
      <p:sp>
        <p:nvSpPr>
          <p:cNvPr id="11" name="Freeform: Shape 10">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85115" y="1884045"/>
            <a:ext cx="2456751"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13" name="Freeform: Shape 12">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1866" y="3222529"/>
            <a:ext cx="2432214"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ijdelijke aanduiding voor inhoud 2"/>
          <p:cNvSpPr>
            <a:spLocks noGrp="1"/>
          </p:cNvSpPr>
          <p:nvPr>
            <p:ph idx="1"/>
          </p:nvPr>
        </p:nvSpPr>
        <p:spPr>
          <a:xfrm>
            <a:off x="5836029" y="2279151"/>
            <a:ext cx="2720298" cy="3387145"/>
          </a:xfrm>
        </p:spPr>
        <p:txBody>
          <a:bodyPr anchor="ctr">
            <a:normAutofit/>
          </a:bodyPr>
          <a:lstStyle/>
          <a:p>
            <a:r>
              <a:rPr lang="nl-NL" dirty="0"/>
              <a:t>Gedrag en een leefstijl worden deels bepaald door welke gewoontes je vanuit thuis hebt mee gekregen. De opvoeding speelt hierbij een belangrijk rol in.</a:t>
            </a:r>
          </a:p>
          <a:p>
            <a:endParaRPr lang="nl-NL" dirty="0"/>
          </a:p>
        </p:txBody>
      </p:sp>
    </p:spTree>
    <p:extLst>
      <p:ext uri="{BB962C8B-B14F-4D97-AF65-F5344CB8AC3E}">
        <p14:creationId xmlns:p14="http://schemas.microsoft.com/office/powerpoint/2010/main" val="3968606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83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7955" y="643467"/>
            <a:ext cx="7428088" cy="5571066"/>
          </a:xfrm>
          <a:prstGeom prst="rect">
            <a:avLst/>
          </a:prstGeom>
        </p:spPr>
      </p:pic>
    </p:spTree>
    <p:extLst>
      <p:ext uri="{BB962C8B-B14F-4D97-AF65-F5344CB8AC3E}">
        <p14:creationId xmlns:p14="http://schemas.microsoft.com/office/powerpoint/2010/main" val="106958165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FADF7D1B988245B1414887988CB676" ma:contentTypeVersion="7" ma:contentTypeDescription="Een nieuw document maken." ma:contentTypeScope="" ma:versionID="653225b50c932f8fbefe15d7aed2597a">
  <xsd:schema xmlns:xsd="http://www.w3.org/2001/XMLSchema" xmlns:xs="http://www.w3.org/2001/XMLSchema" xmlns:p="http://schemas.microsoft.com/office/2006/metadata/properties" xmlns:ns2="04a8cfdc-dc7c-4728-8468-1752323b6dce" targetNamespace="http://schemas.microsoft.com/office/2006/metadata/properties" ma:root="true" ma:fieldsID="176c809b388a38541564c2441b046995" ns2:_="">
    <xsd:import namespace="04a8cfdc-dc7c-4728-8468-1752323b6dc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a8cfdc-dc7c-4728-8468-1752323b6d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AC4AFCC-2740-4056-B3A9-63CF5767C9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a8cfdc-dc7c-4728-8468-1752323b6d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4581812-C9E4-4BDC-8507-F36D0811C601}">
  <ds:schemaRefs>
    <ds:schemaRef ds:uri="http://schemas.microsoft.com/sharepoint/v3/contenttype/forms"/>
  </ds:schemaRefs>
</ds:datastoreItem>
</file>

<file path=customXml/itemProps3.xml><?xml version="1.0" encoding="utf-8"?>
<ds:datastoreItem xmlns:ds="http://schemas.openxmlformats.org/officeDocument/2006/customXml" ds:itemID="{C766A2D6-21C1-4A69-9CEB-EB2AB6BC3CFD}">
  <ds:schemaRefs>
    <ds:schemaRef ds:uri="http://purl.org/dc/elements/1.1/"/>
    <ds:schemaRef ds:uri="http://purl.org/dc/terms/"/>
    <ds:schemaRef ds:uri="http://purl.org/dc/dcmitype/"/>
    <ds:schemaRef ds:uri="http://schemas.microsoft.com/office/2006/metadata/properties"/>
    <ds:schemaRef ds:uri="04a8cfdc-dc7c-4728-8468-1752323b6dce"/>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110</TotalTime>
  <Words>309</Words>
  <Application>Microsoft Macintosh PowerPoint</Application>
  <PresentationFormat>Diavoorstelling (4:3)</PresentationFormat>
  <Paragraphs>39</Paragraphs>
  <Slides>11</Slides>
  <Notes>1</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11</vt:i4>
      </vt:variant>
    </vt:vector>
  </HeadingPairs>
  <TitlesOfParts>
    <vt:vector size="16" baseType="lpstr">
      <vt:lpstr>Arial</vt:lpstr>
      <vt:lpstr>Calibri</vt:lpstr>
      <vt:lpstr>Calibri Light</vt:lpstr>
      <vt:lpstr>Kantoorthema</vt:lpstr>
      <vt:lpstr>1_Kantoorthema</vt:lpstr>
      <vt:lpstr>Lifestyle periode 1: Mijn leefomgeving, week 8</vt:lpstr>
      <vt:lpstr>Leerdoelen deze week</vt:lpstr>
      <vt:lpstr>Hoge bloeddruk onder de loep</vt:lpstr>
      <vt:lpstr>Bloeddruk waarden en risiso (hartstichting)</vt:lpstr>
      <vt:lpstr>Hoe meten?</vt:lpstr>
      <vt:lpstr>Oorzaken hoge bloeddruk</vt:lpstr>
      <vt:lpstr>Waarom speelt opvoeding een belangrijke rol bij leefstijl?</vt:lpstr>
      <vt:lpstr>Opvoeding</vt:lpstr>
      <vt:lpstr>PowerPoint-presentatie</vt:lpstr>
      <vt:lpstr>Familieopstellingen</vt:lpstr>
      <vt:lpstr>Herhaling voor toets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Lifestyle periode 1: Mijn leefomgeving, week 8</dc:title>
  <dc:creator>Mariska de Rouw</dc:creator>
  <cp:lastModifiedBy>Mariska de Rouw</cp:lastModifiedBy>
  <cp:revision>5</cp:revision>
  <dcterms:created xsi:type="dcterms:W3CDTF">2020-10-12T10:22:44Z</dcterms:created>
  <dcterms:modified xsi:type="dcterms:W3CDTF">2023-10-28T10:46:16Z</dcterms:modified>
</cp:coreProperties>
</file>